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27" r:id="rId3"/>
    <p:sldId id="328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07C52-D8B5-4A12-B771-29470805C279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D48B2A-DC81-414D-8769-2B032752BFE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6132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De Wet algemene bepalingen omgevingsrecht (</a:t>
            </a:r>
            <a:r>
              <a:rPr lang="nl-NL" dirty="0" err="1" smtClean="0"/>
              <a:t>Wabo</a:t>
            </a:r>
            <a:r>
              <a:rPr lang="nl-NL" dirty="0" smtClean="0"/>
              <a:t>) regelt de omgevingsvergunning. De omgevingsvergunning is één geïntegreerde vergunning voor bouwen, wonen, monumenten, ruimte, natuur en milieu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D48B2A-DC81-414D-8769-2B032752BFEE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28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289BB0BD-F3B6-4B4D-8E03-D6CDF5384B50}" type="datetimeFigureOut">
              <a:rPr lang="nl-NL" smtClean="0"/>
              <a:t>12-5-2017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A6E7B2-124A-44EF-8366-CFD02D23D0F4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mLv1osr2T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FBPXxWOKjucvuM&amp;tbnid=D8zf2X1Uf1PTEM:&amp;ved=0CAUQjRw&amp;url=http://www.raamstijn.nl/eenblogjeom/index.php/categorie-1/394-kwaliteitsborging&amp;ei=2RIIVNn6FcvUPLXUgdgB&amp;psig=AFQjCNFTcohtt33NfJIqyJypE7R19Uhmag&amp;ust=1409901593509900" TargetMode="External"/><Relationship Id="rId2" Type="http://schemas.openxmlformats.org/officeDocument/2006/relationships/hyperlink" Target="http://www.google.nl/url?sa=i&amp;rct=j&amp;q=&amp;esrc=s&amp;source=images&amp;cd=&amp;cad=rja&amp;uact=8&amp;docid=wUtXX4ILirifpM&amp;tbnid=jRplYwatm_l0LM:&amp;ved=0CAUQjRw&amp;url=http://www.pdcacyclus.nl/william-edwards-deming/deming-cirkel/&amp;ei=oBIIVIaJEoW4O4-mgbAM&amp;psig=AFQjCNFTcohtt33NfJIqyJypE7R19Uhmag&amp;ust=1409901593509900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M42/O42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Integrale milieucontrole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578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3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452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Handhaving</a:t>
            </a: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638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441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2" y="1052736"/>
            <a:ext cx="7024744" cy="1143000"/>
          </a:xfrm>
        </p:spPr>
        <p:txBody>
          <a:bodyPr/>
          <a:lstStyle/>
          <a:p>
            <a:r>
              <a:rPr lang="nl-NL" dirty="0" smtClean="0"/>
              <a:t>Integrale milieucontrole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u="sng" dirty="0">
                <a:hlinkClick r:id="rId2"/>
              </a:rPr>
              <a:t>https://</a:t>
            </a:r>
            <a:r>
              <a:rPr lang="nl-NL" u="sng" dirty="0" smtClean="0">
                <a:hlinkClick r:id="rId2"/>
              </a:rPr>
              <a:t>www.youtube.com/watch?v=XmLv1osr2TI</a:t>
            </a:r>
            <a:endParaRPr lang="nl-NL" u="sng" dirty="0" smtClean="0"/>
          </a:p>
          <a:p>
            <a:endParaRPr lang="nl-NL" u="sng" dirty="0">
              <a:solidFill>
                <a:srgbClr val="0000FF"/>
              </a:solidFill>
              <a:latin typeface="Calibri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94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8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reguleringsketen</a:t>
            </a: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2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Zet in juiste volgorde</a:t>
            </a: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74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6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/>
            </a:r>
            <a:br>
              <a:rPr lang="nl-NL" dirty="0"/>
            </a:br>
            <a:endParaRPr lang="nl-NL" dirty="0"/>
          </a:p>
        </p:txBody>
      </p:sp>
      <p:sp>
        <p:nvSpPr>
          <p:cNvPr id="3" name="AutoShape 2" descr="data:image/jpeg;base64,/9j/4AAQSkZJRgABAQAAAQABAAD/2wCEAAkGBxASEhATEhAQFBQXEhgUExUSEhQXFBQUFBYWFhUXFhUYHSggGhwlGxQUITEhJykrLi4uFx8zODUsNygtLisBCgoKDg0OGxAQGi8kICQuLi4sLCwsLywsLC8sLCwsLCwsLC0sLCwsLywsLCwsLCwsLCwsLCwsLCwsLCwsLCwsLP/AABEIAKUBMQMBEQACEQEDEQH/xAAcAAEAAgMBAQEAAAAAAAAAAAAAAgMBBAUGBwj/xABBEAABAwEEBAsFBwMEAwAAAAABAAIRAwQSITEFUXGRBhMWIjJBUmGBobEUcqLB0RUjQlNigpIHM0NjwuHwNLLx/8QAGwEBAAIDAQEAAAAAAAAAAAAAAAECAwQFBgf/xAAyEQEAAgIABAUBBwQCAwAAAAAAAQIDEQQSITEFE0FRYbEUIjJxkaHRBkJSgRXwYsHh/9oADAMBAAIRAxEAPwD7gRKDKAgICAgICAgICAg83pnhxYbOXNNXjKgwLKIvEHUXdEbCVS2SsNjFwuXJ2h463/1RtDv7Nnp09RqOLzuF0DeVinP7N+nhf+UuJaOHWk3n/wAm73Mp0gPNpPmsc5rNmvh2KPRr8sdJDH2yruZ6XVHm2W+wYfZ6LRXCu3cUx5rlxIk3mMIO4DyXZw4a2xxM93iuM4q+Lib1pPSJno69l/qBUbArUGuHWaZun+LpB3hRbhvaSniH+Ufo9VonhDZbThTqC92Hc1/gDn4Ste2O1e8N7Hnpk/DLqqjKICAgICAgICAgICAgICAgICAgICAgICAgICAgICDmaf07QsdPjKz46mNEF9R0TdY3rPkOtRa0VjcsmLFbJblrD5Lwk4Z2u1ktDjQo9VOm4hzh/qPGewQNq1L5pns7nD+HVp1t1l5sMAyWLboxWIZhQaYhBF+RQeosrYpUx+gei9NjjVIh8t4m3Pmtb3mfq1axVmOFN8jJVleHrODnDirShle9VZrJmo3xPSHcce9a+TBE9at7Dxlq9L9Y/d9Isdrp1WB9N4c05EHyOo9y1JiYnUunW0WjcL1CRAQEBAQEBAQEBAQEBAQEBAQEBAQEBAQEBAQcfhPwgpWKjxlTFxwp0x0nu1DUB1nqVbWisblmw4bZbctXxXSmkK1pqurV3lzjkPwsb1NYOoLRvebS9Nw/DVw11DVhUbBCGi6hpi6hpGo3DyVqxu0QxZrcuO1vaJeocIaB3L08dnyqZ3LQqlEw13qq8KnFQl2+C/COpZakjFpwewnBw+TtRWLJSLw2MOacc/D7Bo+2srU21KZlrhhrGsEdRBWlMTE6l162i0bhsKFhAQEBAQEBAQEBAQEBAQEBAQEBAQEBAQEFNstTKVN9So4NYxpc4nqAxKTOkxEzOofC9O6XqW2u6u+QMqTD/jp9Q2nM9+wLQyZOaXqeD4WMNPn1aMLE3dEKUaIQ0xCGiENDWS5o1uHqFm4eN5ax8tHxK3JwmSf/ABl6OvkvSPmHq51RQvChyqtCpyhZS5VWh7HgFwjNGpce77txh3ccg8eh7tixZac0b9W1w2Xktqe0vrC03UEBAQEBAQEBAQEBAQEBAQEBAQEBAQEBAQfOf6raXni7G3rirW2A/dt3if2ha/EX1GnW8K4fnv5k+jwV1aT0ei6iGzoywOr1adJmb3ROoZk+Ak+CtWOadMebJGKk3n0drSfB2m6vZWWRznU67Tcc8zBY5weZAyAErJbHG4ivq08XF2jHe2aNTXvr57NW1aKsQN1tvyfceXUHRkec2CZEiPGVE1r/AJMtM2eY3OP5jrH6Shp3QHs2doovdzTcaHh91wJDoIyw19aXpy+pw/E+d2rMR7+jlWZs1KfvegJWbgo3mhpeO25eBv8AOo/eHbrAkgAEkmABmScAAvQy+cRG5alsstSmYfTewnK80idkqkWiezLNLV7xppvCClyhaFTlVaEaNUscHDq9FCz7VwJ0px9naCZdThu1kcw7sP2rTy15bOrw+Tnp17w9CsbOICAgICAgICAgICAgICAgICAgICAgIMEwg+E6WtptFotFc/jqG73MbzWAeAG8rnZbc1pev4HD5eGsNeFjbjEIadLQulDZjVe1gNRzLjHGCKcnnG6RiSMFel+Xq1uI4fztVmem9zHu69l4WAeyOfSl9Gq8/dtYxhpVWkOAAiHSQdSyRm7bjs1b+HzPPFZ6WiO+5ncT0/04+kqdklpoVKzpdLhUY1oY09Ug4nyWO3L6NrF5+p8yIj8p7reFdsZWtVR9N15kMa0wRIaxoyPfKnLaJtuFOCxWx4Yrbv13+rm2Bv3re4E/93rc8OjeXfw4/wDU1+XhIj3tH/t6PQtO9arMP9Zp/ib3yXYyzqkvDcNG8tY+XUraSpVarLO19aqX29tUmqAG0w12LKeJMYbIWDlmI5p6dG9OStrckTM7tvr6fEObZ9Hm06Rr3mksbVfUqCM2sJho2kAeKtNuXHClaeZnnfbbftmiWPtthfUs7abKlEvq0boa0PpBxcCBtZuWOLapMRLNOOJy1mY1uOsfk5emNCWdtO2WhjfunUqFWzQTDePfBHfGOByU1tO4ifnal8dYi147dJj/AG8W5ZWvD3P9MdJXaoYTg6aZ8ec07wR+4rDmjddtrhbavr3fV1qukICAgICAgICAgICAgICAgICAgICAgIOXwotZpWS1PBhwouDNd9wutjxIVbTqsyy4a8+StfeYfGaej6jWgXHZalzJe2rrSLqLhm07ioSjCGmEBSCAg2NGD7w9zfU/8LqeGR960/k8j/Vd9Ux1+Zn6fy3K7yDIJB6iDB3rry8XWddmmys5jg9ri1wMhwMEHXKiY3GpXrMxO4bNr0/a6jHMfXc5roDpDZIaZHOAnPvWOMdYncQzTmyWjUyxZuEVemxjBdcGNqNYXAlwFYQ7GdyrOOJna9c9ojX5/uqq8IKpsYsZa0sDw4OxvAA3g3VElRyRzcyfNny+Rw3KysOpwXtBZWBnIh42scHfJVtG4lek6tEvvYMrRdhlAQEBAQEBAQEBAQEBAQEBAQEBAQEBByuEtMOolrhILgCNYxPyWtxk6xTMfH1RMzHWHyr2EAm66o3Hqe76rj+dZevGZ69rz+qxtmqdVep4wfVT9oszV8T4mP7v2j+E/Z635jHe9THyU/aPhnr4zxEd9T/382DZKnXTou3j5qftFfZnr47f1p+//wAlA2I9dm/jU+oVvtFGevjtP7qz9f4VusLeulWGyD81aM1J9WxXxrh577j/AEqdZKfaqN96mfkrRes+rPXxXhbf3fX+Fdjhj6mbhAxa10Rjnhhmur4fnxY4nmtEbeY/qLfE3pOH70RE9Y6o2m2N65G0Eeq6sZsdu1o/V5meHyV71n9Gr7Sw5OCvtXSJeNaqsrcVC0KnKFoUuULQ2dEO+9Gw+ihL9A2EzTpn9DfQLQdmF6JEBAQEBAQEBAQEBAQEBAQEBAQEBAQc7TjZpj32+Zj5rW4uN4ZVt2fMqrYc4fqPquExJtUC1iiRexVQuYqi5qgShQhz7P06pGsDcAq55mJj8npPC6RODrHeWwTrAO0BYYyWj1b84Mc+impZKTulSpna0LJXicte1mK3B4rd4az9DWU/4GjYSPRbFfEuJr/fLXt4Vw9vT9mvU4NWU5Cq3ZUPzWxXxriY9f2hr28EwT2j6tapwTpHo1qo2hp+Sz18eyx3iGC3gNPSWtU4IP8Aw2lv7mH5FbFfHo/uq17eBW9JUM4PWmi5r79F4mIBcCb2GGBxWzj8axXmK6nqwX8Gy1iZ32fdLKy6xjdTQNwW0lagICAgICAgICAgICCqtaGN6Tmjafkg1LJpAvfc4s5TeExHUcQCg6CAgICAgICAg1dJ0i6lUAzuyNoxHmFTJXmpNfeES+a6VpxVcep3OHjivOMLs2i0Os9KzCkGw+nfe4sDuMccwSeoau9bt7zhpSKesbn5XmdQvZYGPp2MXqLHOJcQ4Q54c/ACBjqAKeTW1MfWImf33KNdl7LDTPtLhSY6K9xjS+4AAMYMqYw0nnmKxOrajrpOu7VpWWkGGrUDw1zy1jGEThnLnDJa3l44p5l96mdREfzKuo7raOjQ9pdTLo4y4LwAht28S6MoUV4aMleak+uuvtre5/I5d9mpaGtBcGuvAZGIlat4rFtVnce6suVYzg463u9Y+Sw5/wAb1Xh1dcNX/f1l0bNo+rUaXMYXCYwIzicvFTj4XLkrzUruGfJxGPHbltOpU8U6bt116YuwZnYsXJbfLrr7erLzV1zb6e7D2EGCCDqIIO4qLVms6mNETFo3EoqEiAgzZqXGV7OzXVa47GG+f/Vbvh2Pnz1+Ov6NXjr8mC3z0fSV6t5oQEBAQEBAQEBBRVtlNpguBOpuLtwQV8fUd0Kcd9Qx8Ik+iB7M93Tqu2U+aN+fmgkyjSZkGzrzdvzQBWaCYbmZJ1oNlAQEBAQEBAQYIQeA4S2O6T+h0fsdi35jwXC4vHyZZ+erFaNS0bLpOuxtxtRwbqgGJziRh4LFXPkrHLE9EblYy3vvUXGDxQAZhhDTInWq+dbdZ/x7I23KOkxdc2pSa8OqGoec5pvHYrxxH3Zrau9zv2TtbZ7ZTNMU6jHFocXMLHAETmMcwq1zUmnJeOkTuNG41qW3Y9JMY1rQ03TUcXg4yxwiJ6zHosmLiq0rFddNzv8AKSLac20XReumWyYJ1dS0piOf7vZVyrEeYO/HeVgy/jl7Lha8uCkfEPQ0rM99mpCmWzxrnO57Rd/CDiVvVw3ycLSKd+aZ7616Na2StOItN/aI7b36t2tWve1uom9UDabbzekQMHlv/epbWS/N5tsPW0RWNx3+Zhr0py+XXL0rMzOp7fG2hpIv9nocbPGXnRe6VzvnHOM1p8TzfZ8fmfi3Pfvps8PFfPv5f4dR27bcmVz2/olEMyhp1uBdm4ytUrHosHFt94wXeV3eV3vCcOqzkn16OL4pl3MY49Or2q7LkiAgICAgwTGaDWdb2ZNl51MBPnkN6DF+s7JrWDW43nbhh5oBsgP9yo53cTdbuCDLalNmDQB7ohBF1rPUIQUuqk5koIygSg6iAgICAgICAgIOLwjsd5t+JgQ/vaevwOK1OMw+ZTp3hW0bh4SrRLHEHw7wuGxJMVZFzVCFzFUWhVFdrdDHHuKtTrYc+y4MbsC179bTL3FI5axC2VTS+06VYtMtJB1gwVatprO6zqVbVi0atG2atZzjLnEnWTJS1rWndp3JWtaxqsaRlQsSoQptFQ4NYJe43WjWSs2HFOW8VhizZa46TaX0TQGjhZ6DKfXEvOtxxcd69djxxjrFY9Hlcl5vabT6uirqCAghVqtaJc4Ad5hBr+2g9Bj394EN/k6EC7Wdm5tMfpF5284eSCDrPSGLyXn9ZLvhy8kEjbGjBrfkEFT7U49cbEFJdKBKBKBKBKACg66AgICAgICAgIMOE4FB4vT2ibhwHNPQOr9J+S4/G8NyTz17evwx2rrq4QbGa5zGtaqi5igWhVGrpZ0UnbI3q+PuyYa82SsfMNJhwC13tUryjQzeTQzeTSS8o0I1a4aCSVMV3OoRM6h6TgXoVxPtNZpBiKTT1NP4iNZ9F6TgOE8mvNbvP7PO8dxXm25a9oezXQaCmtamN6TgDqnHdmgq9qe7oUnbX80bs/JBh1KoenVDRqYI+I4+iCscQwyBeOs8473ID7eeoAeaDXfXccyUEJQJQJQJQJQJQJQJQZacRtQdpAQEBAQEBAQEBBVaaDajS1wkFRMb6SPGaY0U6kcZLep/yd9VxuK4Kafep2+jFauuzmXSFzlFrFUWBQNHTbvuwNbgPP8A4V6dpbXBV3nr+bSDlg09czeQLyjRtm8htCraA0YlWrSbTqFbXisbl2eDuhhUcKtokgYsotF4nUXgZbF3uD4GMf379/o4XGcbOT7tOz3QqVT0aYYNdQ/7W/VdNzlVRg/yVnH9LTdG5uPmgg21U2f26YHfAE+OZQV1Lc89cbEGuXk5knagSgSgSgSgSgSgSgSgSgSgSgyw4jaEHeQEBAQEBAQEBAQEEalMOBBAIOYKDzmkeDhxNEiOw7LwPUtHPwNMnWvSVJpEuDVplhh7S09+XgclycvC5cfeOnuxzWYSC1VXL087CmP1egJV6/hl0PDK74iPjbSvLE9OXkTtF9YDEkBTFZlWbRC+x2SvW/tUzHbfzWjfn4Lew+H5L9Z6Q0s3H46dI6y9Rong3ZqRD6xNeps5g2DL1XZwcLTDHTv7uPn4m+Wevb2d72+BDGNaO4LYa7XqWh7s3H5IK5QJQJQJQJQJQJQJQJQJQJQJQJQJQJQSpnEbQg9Cg5um7U+m1lwwSccAcI70HH+1bR+Z8LPogfato/M+Fn0QPtW0fmfCz6IH2raPzPhZ9ED7VtH5nws+iB9q2j8z4WfRA+1bR+Z8LPogfato/M+Fn0QPtW0fmfCz6IH2raPzPhZ9ED7VtH5nws+iCFW31nCHOBHexn0QcqvY5yeWH9IaPKFhycPiv+KsImsSor8G7TWu3XEwcC5oAx71rz4fi7RuGXh8k4bc1QcEKo6dppjuaJKp/wAbj95bv/JZPZYzgxT/ABVajtkN+UrJXw/DDHbj8st+y6Gs9MgtpgnW6XHeVs0w0p+GGtfLe/4pb8rIxsygSgSgSgSgSgSgSgSgSgSgSgSgSgSgSgSgSglSPObtHqg9Ig5WnmyGbT6IOfo+gDUaCARjgdikX1rEHcXdawEkglp5mGOOeMKBU3R4N268EF12YIgxOSAzR4JPPEAgSGk8492rvQSbosmedheughpMkZzGQ70EWaO6MvAJJaBBOIMINV1GCRqwQY4tA4tBgAZDE6miT5IL22CocSGsGuoQPJBIWaiOlUc86mCBvKCxtpa3+3SY3vOLt6CFW1Pdm47OrcgqlAlAlAlAlAlAlAlAlAlAlAlAlABQJQJQJQJQJQJQJQJQTonnN94eqD06DnaYEhm0oOfRcWkOAxGtBaLQ4RAaIMwBgScMZQYFci7DWgAyAAYnvxQW2SoGh0mCXTk7L9uKCBrRIa0FsyA6cNxQV8eRdJui6SROGZnFBSJeTda50meaMN5wQZNEjpPps7gb7twQQL6I/C+of1mG/wAQgG3OybdYNTBHnmgodUJzJO1Bi8gXkC8gXkC8gXkGxo9odUYDlO+BMIiVgqOqvDDAF7sjmxOASEz0SZZmOulpfHGXDeicesQEglkUKeBF8gVLjgYx2JHoT6pva29aA2QAMRhE3urDAJHY9ULRZWDjA0vlkEzEEH/6gjVsrQaol3MaCMusDPDvQStFja0O53OABxc2DrAbmEkhGzWQPDCCYvEPywgTI8EExY2XQS4glpcCXNAGoEZnwSRmhSY19GC686HdUCZU+qPRj2Vr4LS4TUuG9G2RHoohM+qbLNTD2Yzz7paXMdsOHV3JBKunZmONR2IaHQBeaDPXicISOxPdF9npta8lzjDroukYyJT0Ftak0gucXQ2mw827+LCMknvJHow2wtLndMgNa4ARe53flgg1LW1rXkNJIGEkg7ckgU3kFlndzm+8PVB6tBo6SE3fH5INLi0Di0FdRzW5kDu69yDBJzDDGt5DB54+SCl9VvXUnupt/wBzvkgq9qaOjTbOt5Lz54IIVbW92bjsyG4IKbyBeQLyBeQLyBeQLyBeQLyBeQZDyMQcUFz7dUMS7IzgAMR14DFAfbqhIJdkZGAGOuAEETaXQROBde6ulrQSfbHmSXZiDgMQDOpBh1qeb0u6UXsBjGSCTrdUIguwiDgMR3mEGH2x5F0uwiMhMapiUEaVpe0OAdAdmMMUEm2x4F0Ow2CROo5hBH2p8tN7FoAaYGAGSCVS2VHRLjgZGQx14dfegPttQkEuyMiABjrwGKALbUkm9ic+a2DHdEIIvtLiCCZBN44DOIQZda3kEF2BAacBk3IINizaQi9fvGQACA3ANyEER4oNe1Vw5xcG3Rq+aCm8gtszuez3h6oPXoNPSLoumCc8hOpBy6trjst94y7+Lfqg1altbre7xuN3DE70FPtrh0Q1nuiDvzQUOqE4kknvQYlAlAlAlAlAlAlAlAlAlAlAlAlAlAlAlAlAlAlAlAlAlAlAlAlAlAlAlAlAlAlAlBbZTz2e+31CD2aDUtlhbU6TnjuBw3INPk/S7T96Byfpdp+9A5P0u0/egcn6XafvQOT9LtP3oHJ+l2n70Dk/S7T96Byfpdp+9A5P0u0/egcn6XafvQOT9LtP3oHJ+l2n70Dk/S7T96Byfpdp+9A5P0u0/egcn6XafvQOT9LtP3oHJ+l2n70Dk/S7T96Byfpdp+9A5P0u0/egcn6XafvQOT9LtP3oHJ+l2n70Dk/S7T96Byfpdp+9A5P0u0/egcn6XafvQOT9LtP3oHJ+l2n70Dk/S7T96Byfpdp+9A5P0u0/egcn6XafvQOT9LtP3oHJ+l2n70E6WgqTSHS/AzidSDqI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104900"/>
            <a:ext cx="42386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4" name="AutoShape 4" descr="data:image/jpeg;base64,/9j/4AAQSkZJRgABAQAAAQABAAD/2wCEAAkGBxASEhATEhAQFBQXEhgUExUSEhQXFBQUFBYWFhUXFhUYHSggGhwlGxQUITEhJykrLi4uFx8zODUsNygtLisBCgoKDg0OGxAQGi8kICQuLi4sLCwsLywsLC8sLCwsLCwsLC0sLCwsLywsLCwsLCwsLCwsLCwsLCwsLCwsLCwsLP/AABEIAKUBMQMBEQACEQEDEQH/xAAcAAEAAgMBAQEAAAAAAAAAAAAAAgMBBAUGBwj/xABBEAABAwEEBAsFBwMEAwAAAAABAAIRAwQSITEFUXGRBhMWIjJBUmGBobEUcqLB0RUjQlNigpIHM0NjwuHwNLLx/8QAGwEBAAIDAQEAAAAAAAAAAAAAAAECAwQFBgf/xAAyEQEAAgIABAUBBwQCAwAAAAAAAQIDEQQSITEFE0FRYbEUIjJxkaHRBkJSgRXwYsHh/9oADAMBAAIRAxEAPwD7gRKDKAgICAgICAgICAg83pnhxYbOXNNXjKgwLKIvEHUXdEbCVS2SsNjFwuXJ2h463/1RtDv7Nnp09RqOLzuF0DeVinP7N+nhf+UuJaOHWk3n/wAm73Mp0gPNpPmsc5rNmvh2KPRr8sdJDH2yruZ6XVHm2W+wYfZ6LRXCu3cUx5rlxIk3mMIO4DyXZw4a2xxM93iuM4q+Lib1pPSJno69l/qBUbArUGuHWaZun+LpB3hRbhvaSniH+Ufo9VonhDZbThTqC92Hc1/gDn4Ste2O1e8N7Hnpk/DLqqjKICAgICAgICAgICAgICAgICAgICAgICAgICAgICDmaf07QsdPjKz46mNEF9R0TdY3rPkOtRa0VjcsmLFbJblrD5Lwk4Z2u1ktDjQo9VOm4hzh/qPGewQNq1L5pns7nD+HVp1t1l5sMAyWLboxWIZhQaYhBF+RQeosrYpUx+gei9NjjVIh8t4m3Pmtb3mfq1axVmOFN8jJVleHrODnDirShle9VZrJmo3xPSHcce9a+TBE9at7Dxlq9L9Y/d9Isdrp1WB9N4c05EHyOo9y1JiYnUunW0WjcL1CRAQEBAQEBAQEBAQEBAQEBAQEBAQEBAQEBAQcfhPwgpWKjxlTFxwp0x0nu1DUB1nqVbWisblmw4bZbctXxXSmkK1pqurV3lzjkPwsb1NYOoLRvebS9Nw/DVw11DVhUbBCGi6hpi6hpGo3DyVqxu0QxZrcuO1vaJeocIaB3L08dnyqZ3LQqlEw13qq8KnFQl2+C/COpZakjFpwewnBw+TtRWLJSLw2MOacc/D7Bo+2srU21KZlrhhrGsEdRBWlMTE6l162i0bhsKFhAQEBAQEBAQEBAQEBAQEBAQEBAQEBAQEFNstTKVN9So4NYxpc4nqAxKTOkxEzOofC9O6XqW2u6u+QMqTD/jp9Q2nM9+wLQyZOaXqeD4WMNPn1aMLE3dEKUaIQ0xCGiENDWS5o1uHqFm4eN5ax8tHxK3JwmSf/ABl6OvkvSPmHq51RQvChyqtCpyhZS5VWh7HgFwjNGpce77txh3ccg8eh7tixZac0b9W1w2Xktqe0vrC03UEBAQEBAQEBAQEBAQEBAQEBAQEBAQEBAQfOf6raXni7G3rirW2A/dt3if2ha/EX1GnW8K4fnv5k+jwV1aT0ei6iGzoywOr1adJmb3ROoZk+Ak+CtWOadMebJGKk3n0drSfB2m6vZWWRznU67Tcc8zBY5weZAyAErJbHG4ivq08XF2jHe2aNTXvr57NW1aKsQN1tvyfceXUHRkec2CZEiPGVE1r/AJMtM2eY3OP5jrH6Shp3QHs2doovdzTcaHh91wJDoIyw19aXpy+pw/E+d2rMR7+jlWZs1KfvegJWbgo3mhpeO25eBv8AOo/eHbrAkgAEkmABmScAAvQy+cRG5alsstSmYfTewnK80idkqkWiezLNLV7xppvCClyhaFTlVaEaNUscHDq9FCz7VwJ0px9naCZdThu1kcw7sP2rTy15bOrw+Tnp17w9CsbOICAgICAgICAgICAgICAgICAgICAgIMEwg+E6WtptFotFc/jqG73MbzWAeAG8rnZbc1pev4HD5eGsNeFjbjEIadLQulDZjVe1gNRzLjHGCKcnnG6RiSMFel+Xq1uI4fztVmem9zHu69l4WAeyOfSl9Gq8/dtYxhpVWkOAAiHSQdSyRm7bjs1b+HzPPFZ6WiO+5ncT0/04+kqdklpoVKzpdLhUY1oY09Ug4nyWO3L6NrF5+p8yIj8p7reFdsZWtVR9N15kMa0wRIaxoyPfKnLaJtuFOCxWx4Yrbv13+rm2Bv3re4E/93rc8OjeXfw4/wDU1+XhIj3tH/t6PQtO9arMP9Zp/ib3yXYyzqkvDcNG8tY+XUraSpVarLO19aqX29tUmqAG0w12LKeJMYbIWDlmI5p6dG9OStrckTM7tvr6fEObZ9Hm06Rr3mksbVfUqCM2sJho2kAeKtNuXHClaeZnnfbbftmiWPtthfUs7abKlEvq0boa0PpBxcCBtZuWOLapMRLNOOJy1mY1uOsfk5emNCWdtO2WhjfunUqFWzQTDePfBHfGOByU1tO4ifnal8dYi147dJj/AG8W5ZWvD3P9MdJXaoYTg6aZ8ec07wR+4rDmjddtrhbavr3fV1qukICAgICAgICAgICAgICAgICAgICAgIOXwotZpWS1PBhwouDNd9wutjxIVbTqsyy4a8+StfeYfGaej6jWgXHZalzJe2rrSLqLhm07ioSjCGmEBSCAg2NGD7w9zfU/8LqeGR960/k8j/Vd9Ux1+Zn6fy3K7yDIJB6iDB3rry8XWddmmys5jg9ri1wMhwMEHXKiY3GpXrMxO4bNr0/a6jHMfXc5roDpDZIaZHOAnPvWOMdYncQzTmyWjUyxZuEVemxjBdcGNqNYXAlwFYQ7GdyrOOJna9c9ojX5/uqq8IKpsYsZa0sDw4OxvAA3g3VElRyRzcyfNny+Rw3KysOpwXtBZWBnIh42scHfJVtG4lek6tEvvYMrRdhlAQEBAQEBAQEBAQEBAQEBAQEBAQEBByuEtMOolrhILgCNYxPyWtxk6xTMfH1RMzHWHyr2EAm66o3Hqe76rj+dZevGZ69rz+qxtmqdVep4wfVT9oszV8T4mP7v2j+E/Z635jHe9THyU/aPhnr4zxEd9T/382DZKnXTou3j5qftFfZnr47f1p+//wAlA2I9dm/jU+oVvtFGevjtP7qz9f4VusLeulWGyD81aM1J9WxXxrh577j/AEqdZKfaqN96mfkrRes+rPXxXhbf3fX+Fdjhj6mbhAxa10Rjnhhmur4fnxY4nmtEbeY/qLfE3pOH70RE9Y6o2m2N65G0Eeq6sZsdu1o/V5meHyV71n9Gr7Sw5OCvtXSJeNaqsrcVC0KnKFoUuULQ2dEO+9Gw+ihL9A2EzTpn9DfQLQdmF6JEBAQEBAQEBAQEBAQEBAQEBAQEBAQc7TjZpj32+Zj5rW4uN4ZVt2fMqrYc4fqPquExJtUC1iiRexVQuYqi5qgShQhz7P06pGsDcAq55mJj8npPC6RODrHeWwTrAO0BYYyWj1b84Mc+impZKTulSpna0LJXicte1mK3B4rd4az9DWU/4GjYSPRbFfEuJr/fLXt4Vw9vT9mvU4NWU5Cq3ZUPzWxXxriY9f2hr28EwT2j6tapwTpHo1qo2hp+Sz18eyx3iGC3gNPSWtU4IP8Aw2lv7mH5FbFfHo/uq17eBW9JUM4PWmi5r79F4mIBcCb2GGBxWzj8axXmK6nqwX8Gy1iZ32fdLKy6xjdTQNwW0lagICAgICAgICAgICCqtaGN6Tmjafkg1LJpAvfc4s5TeExHUcQCg6CAgICAgICAg1dJ0i6lUAzuyNoxHmFTJXmpNfeES+a6VpxVcep3OHjivOMLs2i0Os9KzCkGw+nfe4sDuMccwSeoau9bt7zhpSKesbn5XmdQvZYGPp2MXqLHOJcQ4Q54c/ACBjqAKeTW1MfWImf33KNdl7LDTPtLhSY6K9xjS+4AAMYMqYw0nnmKxOrajrpOu7VpWWkGGrUDw1zy1jGEThnLnDJa3l44p5l96mdREfzKuo7raOjQ9pdTLo4y4LwAht28S6MoUV4aMleak+uuvtre5/I5d9mpaGtBcGuvAZGIlat4rFtVnce6suVYzg463u9Y+Sw5/wAb1Xh1dcNX/f1l0bNo+rUaXMYXCYwIzicvFTj4XLkrzUruGfJxGPHbltOpU8U6bt116YuwZnYsXJbfLrr7erLzV1zb6e7D2EGCCDqIIO4qLVms6mNETFo3EoqEiAgzZqXGV7OzXVa47GG+f/Vbvh2Pnz1+Ov6NXjr8mC3z0fSV6t5oQEBAQEBAQEBBRVtlNpguBOpuLtwQV8fUd0Kcd9Qx8Ik+iB7M93Tqu2U+aN+fmgkyjSZkGzrzdvzQBWaCYbmZJ1oNlAQEBAQEBAQYIQeA4S2O6T+h0fsdi35jwXC4vHyZZ+erFaNS0bLpOuxtxtRwbqgGJziRh4LFXPkrHLE9EblYy3vvUXGDxQAZhhDTInWq+dbdZ/x7I23KOkxdc2pSa8OqGoec5pvHYrxxH3Zrau9zv2TtbZ7ZTNMU6jHFocXMLHAETmMcwq1zUmnJeOkTuNG41qW3Y9JMY1rQ03TUcXg4yxwiJ6zHosmLiq0rFddNzv8AKSLac20XReumWyYJ1dS0piOf7vZVyrEeYO/HeVgy/jl7Lha8uCkfEPQ0rM99mpCmWzxrnO57Rd/CDiVvVw3ycLSKd+aZ7616Na2StOItN/aI7b36t2tWve1uom9UDabbzekQMHlv/epbWS/N5tsPW0RWNx3+Zhr0py+XXL0rMzOp7fG2hpIv9nocbPGXnRe6VzvnHOM1p8TzfZ8fmfi3Pfvps8PFfPv5f4dR27bcmVz2/olEMyhp1uBdm4ytUrHosHFt94wXeV3eV3vCcOqzkn16OL4pl3MY49Or2q7LkiAgICAgwTGaDWdb2ZNl51MBPnkN6DF+s7JrWDW43nbhh5oBsgP9yo53cTdbuCDLalNmDQB7ohBF1rPUIQUuqk5koIygSg6iAgICAgICAgIOLwjsd5t+JgQ/vaevwOK1OMw+ZTp3hW0bh4SrRLHEHw7wuGxJMVZFzVCFzFUWhVFdrdDHHuKtTrYc+y4MbsC179bTL3FI5axC2VTS+06VYtMtJB1gwVatprO6zqVbVi0atG2atZzjLnEnWTJS1rWndp3JWtaxqsaRlQsSoQptFQ4NYJe43WjWSs2HFOW8VhizZa46TaX0TQGjhZ6DKfXEvOtxxcd69djxxjrFY9Hlcl5vabT6uirqCAghVqtaJc4Ad5hBr+2g9Bj394EN/k6EC7Wdm5tMfpF5284eSCDrPSGLyXn9ZLvhy8kEjbGjBrfkEFT7U49cbEFJdKBKBKBKBKACg66AgICAgICAgIMOE4FB4vT2ibhwHNPQOr9J+S4/G8NyTz17evwx2rrq4QbGa5zGtaqi5igWhVGrpZ0UnbI3q+PuyYa82SsfMNJhwC13tUryjQzeTQzeTSS8o0I1a4aCSVMV3OoRM6h6TgXoVxPtNZpBiKTT1NP4iNZ9F6TgOE8mvNbvP7PO8dxXm25a9oezXQaCmtamN6TgDqnHdmgq9qe7oUnbX80bs/JBh1KoenVDRqYI+I4+iCscQwyBeOs8473ID7eeoAeaDXfXccyUEJQJQJQJQJQJQJQJQZacRtQdpAQEBAQEBAQEBBVaaDajS1wkFRMb6SPGaY0U6kcZLep/yd9VxuK4Kafep2+jFauuzmXSFzlFrFUWBQNHTbvuwNbgPP8A4V6dpbXBV3nr+bSDlg09czeQLyjRtm8htCraA0YlWrSbTqFbXisbl2eDuhhUcKtokgYsotF4nUXgZbF3uD4GMf379/o4XGcbOT7tOz3QqVT0aYYNdQ/7W/VdNzlVRg/yVnH9LTdG5uPmgg21U2f26YHfAE+OZQV1Lc89cbEGuXk5knagSgSgSgSgSgSgSgSgSgSgSgyw4jaEHeQEBAQEBAQEBAQEEalMOBBAIOYKDzmkeDhxNEiOw7LwPUtHPwNMnWvSVJpEuDVplhh7S09+XgclycvC5cfeOnuxzWYSC1VXL087CmP1egJV6/hl0PDK74iPjbSvLE9OXkTtF9YDEkBTFZlWbRC+x2SvW/tUzHbfzWjfn4Lew+H5L9Z6Q0s3H46dI6y9Rong3ZqRD6xNeps5g2DL1XZwcLTDHTv7uPn4m+Wevb2d72+BDGNaO4LYa7XqWh7s3H5IK5QJQJQJQJQJQJQJQJQJQJQJQJQJQJQSpnEbQg9Cg5um7U+m1lwwSccAcI70HH+1bR+Z8LPogfato/M+Fn0QPtW0fmfCz6IH2raPzPhZ9ED7VtH5nws+iB9q2j8z4WfRA+1bR+Z8LPogfato/M+Fn0QPtW0fmfCz6IH2raPzPhZ9ED7VtH5nws+iCFW31nCHOBHexn0QcqvY5yeWH9IaPKFhycPiv+KsImsSor8G7TWu3XEwcC5oAx71rz4fi7RuGXh8k4bc1QcEKo6dppjuaJKp/wAbj95bv/JZPZYzgxT/ABVajtkN+UrJXw/DDHbj8st+y6Gs9MgtpgnW6XHeVs0w0p+GGtfLe/4pb8rIxsygSgSgSgSgSgSgSgSgSgSgSgSgSgSgSgSgSglSPObtHqg9Ig5WnmyGbT6IOfo+gDUaCARjgdikX1rEHcXdawEkglp5mGOOeMKBU3R4N268EF12YIgxOSAzR4JPPEAgSGk8492rvQSbosmedheughpMkZzGQ70EWaO6MvAJJaBBOIMINV1GCRqwQY4tA4tBgAZDE6miT5IL22CocSGsGuoQPJBIWaiOlUc86mCBvKCxtpa3+3SY3vOLt6CFW1Pdm47OrcgqlAlAlAlAlAlAlAlAlAlAlAlAlABQJQJQJQJQJQJQJQJQTonnN94eqD06DnaYEhm0oOfRcWkOAxGtBaLQ4RAaIMwBgScMZQYFci7DWgAyAAYnvxQW2SoGh0mCXTk7L9uKCBrRIa0FsyA6cNxQV8eRdJui6SROGZnFBSJeTda50meaMN5wQZNEjpPps7gb7twQQL6I/C+of1mG/wAQgG3OybdYNTBHnmgodUJzJO1Bi8gXkC8gXkC8gXkGxo9odUYDlO+BMIiVgqOqvDDAF7sjmxOASEz0SZZmOulpfHGXDeicesQEglkUKeBF8gVLjgYx2JHoT6pva29aA2QAMRhE3urDAJHY9ULRZWDjA0vlkEzEEH/6gjVsrQaol3MaCMusDPDvQStFja0O53OABxc2DrAbmEkhGzWQPDCCYvEPywgTI8EExY2XQS4glpcCXNAGoEZnwSRmhSY19GC686HdUCZU+qPRj2Vr4LS4TUuG9G2RHoohM+qbLNTD2Yzz7paXMdsOHV3JBKunZmONR2IaHQBeaDPXicISOxPdF9npta8lzjDroukYyJT0Ftak0gucXQ2mw827+LCMknvJHow2wtLndMgNa4ARe53flgg1LW1rXkNJIGEkg7ckgU3kFlndzm+8PVB6tBo6SE3fH5INLi0Di0FdRzW5kDu69yDBJzDDGt5DB54+SCl9VvXUnupt/wBzvkgq9qaOjTbOt5Lz54IIVbW92bjsyG4IKbyBeQLyBeQLyBeQLyBeQLyBeQZDyMQcUFz7dUMS7IzgAMR14DFAfbqhIJdkZGAGOuAEETaXQROBde6ulrQSfbHmSXZiDgMQDOpBh1qeb0u6UXsBjGSCTrdUIguwiDgMR3mEGH2x5F0uwiMhMapiUEaVpe0OAdAdmMMUEm2x4F0Ow2CROo5hBH2p8tN7FoAaYGAGSCVS2VHRLjgZGQx14dfegPttQkEuyMiABjrwGKALbUkm9ic+a2DHdEIIvtLiCCZBN44DOIQZda3kEF2BAacBk3IINizaQi9fvGQACA3ANyEER4oNe1Vw5xcG3Rq+aCm8gtszuez3h6oPXoNPSLoumCc8hOpBy6trjst94y7+Lfqg1altbre7xuN3DE70FPtrh0Q1nuiDvzQUOqE4kknvQYlAlAlAlAlAlAlAlAlAlAlAlAlAlAlAlAlAlAlAlAlAlAlAlAlAlAlAlAlAlAlAlBbZTz2e+31CD2aDUtlhbU6TnjuBw3INPk/S7T96Byfpdp+9A5P0u0/egcn6XafvQOT9LtP3oHJ+l2n70Dk/S7T96Byfpdp+9A5P0u0/egcn6XafvQOT9LtP3oHJ+l2n70Dk/S7T96Byfpdp+9A5P0u0/egcn6XafvQOT9LtP3oHJ+l2n70Dk/S7T96Byfpdp+9A5P0u0/egcn6XafvQOT9LtP3oHJ+l2n70Dk/S7T96Byfpdp+9A5P0u0/egcn6XafvQOT9LtP3oHJ+l2n70Dk/S7T96Byfpdp+9A5P0u0/egcn6XafvQOT9LtP3oHJ+l2n70E6WgqTSHS/AzidSDqI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06375" y="-952500"/>
            <a:ext cx="42386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AutoShape 6" descr="data:image/jpeg;base64,/9j/4AAQSkZJRgABAQAAAQABAAD/2wCEAAkGBxASEhATEhAQFBQXEhgUExUSEhQXFBQUFBYWFhUXFhUYHSggGhwlGxQUITEhJykrLi4uFx8zODUsNygtLisBCgoKDg0OGxAQGi8kICQuLi4sLCwsLywsLC8sLCwsLCwsLC0sLCwsLywsLCwsLCwsLCwsLCwsLCwsLCwsLCwsLP/AABEIAKUBMQMBEQACEQEDEQH/xAAcAAEAAgMBAQEAAAAAAAAAAAAAAgMBBAUGBwj/xABBEAABAwEEBAsFBwMEAwAAAAABAAIRAwQSITEFUXGRBhMWIjJBUmGBobEUcqLB0RUjQlNigpIHM0NjwuHwNLLx/8QAGwEBAAIDAQEAAAAAAAAAAAAAAAECAwQFBgf/xAAyEQEAAgIABAUBBwQCAwAAAAAAAQIDEQQSITEFE0FRYbEUIjJxkaHRBkJSgRXwYsHh/9oADAMBAAIRAxEAPwD7gRKDKAgICAgICAgICAg83pnhxYbOXNNXjKgwLKIvEHUXdEbCVS2SsNjFwuXJ2h463/1RtDv7Nnp09RqOLzuF0DeVinP7N+nhf+UuJaOHWk3n/wAm73Mp0gPNpPmsc5rNmvh2KPRr8sdJDH2yruZ6XVHm2W+wYfZ6LRXCu3cUx5rlxIk3mMIO4DyXZw4a2xxM93iuM4q+Lib1pPSJno69l/qBUbArUGuHWaZun+LpB3hRbhvaSniH+Ufo9VonhDZbThTqC92Hc1/gDn4Ste2O1e8N7Hnpk/DLqqjKICAgICAgICAgICAgICAgICAgICAgICAgICAgICDmaf07QsdPjKz46mNEF9R0TdY3rPkOtRa0VjcsmLFbJblrD5Lwk4Z2u1ktDjQo9VOm4hzh/qPGewQNq1L5pns7nD+HVp1t1l5sMAyWLboxWIZhQaYhBF+RQeosrYpUx+gei9NjjVIh8t4m3Pmtb3mfq1axVmOFN8jJVleHrODnDirShle9VZrJmo3xPSHcce9a+TBE9at7Dxlq9L9Y/d9Isdrp1WB9N4c05EHyOo9y1JiYnUunW0WjcL1CRAQEBAQEBAQEBAQEBAQEBAQEBAQEBAQEBAQcfhPwgpWKjxlTFxwp0x0nu1DUB1nqVbWisblmw4bZbctXxXSmkK1pqurV3lzjkPwsb1NYOoLRvebS9Nw/DVw11DVhUbBCGi6hpi6hpGo3DyVqxu0QxZrcuO1vaJeocIaB3L08dnyqZ3LQqlEw13qq8KnFQl2+C/COpZakjFpwewnBw+TtRWLJSLw2MOacc/D7Bo+2srU21KZlrhhrGsEdRBWlMTE6l162i0bhsKFhAQEBAQEBAQEBAQEBAQEBAQEBAQEBAQEFNstTKVN9So4NYxpc4nqAxKTOkxEzOofC9O6XqW2u6u+QMqTD/jp9Q2nM9+wLQyZOaXqeD4WMNPn1aMLE3dEKUaIQ0xCGiENDWS5o1uHqFm4eN5ax8tHxK3JwmSf/ABl6OvkvSPmHq51RQvChyqtCpyhZS5VWh7HgFwjNGpce77txh3ccg8eh7tixZac0b9W1w2Xktqe0vrC03UEBAQEBAQEBAQEBAQEBAQEBAQEBAQEBAQfOf6raXni7G3rirW2A/dt3if2ha/EX1GnW8K4fnv5k+jwV1aT0ei6iGzoywOr1adJmb3ROoZk+Ak+CtWOadMebJGKk3n0drSfB2m6vZWWRznU67Tcc8zBY5weZAyAErJbHG4ivq08XF2jHe2aNTXvr57NW1aKsQN1tvyfceXUHRkec2CZEiPGVE1r/AJMtM2eY3OP5jrH6Shp3QHs2doovdzTcaHh91wJDoIyw19aXpy+pw/E+d2rMR7+jlWZs1KfvegJWbgo3mhpeO25eBv8AOo/eHbrAkgAEkmABmScAAvQy+cRG5alsstSmYfTewnK80idkqkWiezLNLV7xppvCClyhaFTlVaEaNUscHDq9FCz7VwJ0px9naCZdThu1kcw7sP2rTy15bOrw+Tnp17w9CsbOICAgICAgICAgICAgICAgICAgICAgIMEwg+E6WtptFotFc/jqG73MbzWAeAG8rnZbc1pev4HD5eGsNeFjbjEIadLQulDZjVe1gNRzLjHGCKcnnG6RiSMFel+Xq1uI4fztVmem9zHu69l4WAeyOfSl9Gq8/dtYxhpVWkOAAiHSQdSyRm7bjs1b+HzPPFZ6WiO+5ncT0/04+kqdklpoVKzpdLhUY1oY09Ug4nyWO3L6NrF5+p8yIj8p7reFdsZWtVR9N15kMa0wRIaxoyPfKnLaJtuFOCxWx4Yrbv13+rm2Bv3re4E/93rc8OjeXfw4/wDU1+XhIj3tH/t6PQtO9arMP9Zp/ib3yXYyzqkvDcNG8tY+XUraSpVarLO19aqX29tUmqAG0w12LKeJMYbIWDlmI5p6dG9OStrckTM7tvr6fEObZ9Hm06Rr3mksbVfUqCM2sJho2kAeKtNuXHClaeZnnfbbftmiWPtthfUs7abKlEvq0boa0PpBxcCBtZuWOLapMRLNOOJy1mY1uOsfk5emNCWdtO2WhjfunUqFWzQTDePfBHfGOByU1tO4ifnal8dYi147dJj/AG8W5ZWvD3P9MdJXaoYTg6aZ8ec07wR+4rDmjddtrhbavr3fV1qukICAgICAgICAgICAgICAgICAgICAgIOXwotZpWS1PBhwouDNd9wutjxIVbTqsyy4a8+StfeYfGaej6jWgXHZalzJe2rrSLqLhm07ioSjCGmEBSCAg2NGD7w9zfU/8LqeGR960/k8j/Vd9Ux1+Zn6fy3K7yDIJB6iDB3rry8XWddmmys5jg9ri1wMhwMEHXKiY3GpXrMxO4bNr0/a6jHMfXc5roDpDZIaZHOAnPvWOMdYncQzTmyWjUyxZuEVemxjBdcGNqNYXAlwFYQ7GdyrOOJna9c9ojX5/uqq8IKpsYsZa0sDw4OxvAA3g3VElRyRzcyfNny+Rw3KysOpwXtBZWBnIh42scHfJVtG4lek6tEvvYMrRdhlAQEBAQEBAQEBAQEBAQEBAQEBAQEBByuEtMOolrhILgCNYxPyWtxk6xTMfH1RMzHWHyr2EAm66o3Hqe76rj+dZevGZ69rz+qxtmqdVep4wfVT9oszV8T4mP7v2j+E/Z635jHe9THyU/aPhnr4zxEd9T/382DZKnXTou3j5qftFfZnr47f1p+//wAlA2I9dm/jU+oVvtFGevjtP7qz9f4VusLeulWGyD81aM1J9WxXxrh577j/AEqdZKfaqN96mfkrRes+rPXxXhbf3fX+Fdjhj6mbhAxa10Rjnhhmur4fnxY4nmtEbeY/qLfE3pOH70RE9Y6o2m2N65G0Eeq6sZsdu1o/V5meHyV71n9Gr7Sw5OCvtXSJeNaqsrcVC0KnKFoUuULQ2dEO+9Gw+ihL9A2EzTpn9DfQLQdmF6JEBAQEBAQEBAQEBAQEBAQEBAQEBAQc7TjZpj32+Zj5rW4uN4ZVt2fMqrYc4fqPquExJtUC1iiRexVQuYqi5qgShQhz7P06pGsDcAq55mJj8npPC6RODrHeWwTrAO0BYYyWj1b84Mc+impZKTulSpna0LJXicte1mK3B4rd4az9DWU/4GjYSPRbFfEuJr/fLXt4Vw9vT9mvU4NWU5Cq3ZUPzWxXxriY9f2hr28EwT2j6tapwTpHo1qo2hp+Sz18eyx3iGC3gNPSWtU4IP8Aw2lv7mH5FbFfHo/uq17eBW9JUM4PWmi5r79F4mIBcCb2GGBxWzj8axXmK6nqwX8Gy1iZ32fdLKy6xjdTQNwW0lagICAgICAgICAgICCqtaGN6Tmjafkg1LJpAvfc4s5TeExHUcQCg6CAgICAgICAg1dJ0i6lUAzuyNoxHmFTJXmpNfeES+a6VpxVcep3OHjivOMLs2i0Os9KzCkGw+nfe4sDuMccwSeoau9bt7zhpSKesbn5XmdQvZYGPp2MXqLHOJcQ4Q54c/ACBjqAKeTW1MfWImf33KNdl7LDTPtLhSY6K9xjS+4AAMYMqYw0nnmKxOrajrpOu7VpWWkGGrUDw1zy1jGEThnLnDJa3l44p5l96mdREfzKuo7raOjQ9pdTLo4y4LwAht28S6MoUV4aMleak+uuvtre5/I5d9mpaGtBcGuvAZGIlat4rFtVnce6suVYzg463u9Y+Sw5/wAb1Xh1dcNX/f1l0bNo+rUaXMYXCYwIzicvFTj4XLkrzUruGfJxGPHbltOpU8U6bt116YuwZnYsXJbfLrr7erLzV1zb6e7D2EGCCDqIIO4qLVms6mNETFo3EoqEiAgzZqXGV7OzXVa47GG+f/Vbvh2Pnz1+Ov6NXjr8mC3z0fSV6t5oQEBAQEBAQEBBRVtlNpguBOpuLtwQV8fUd0Kcd9Qx8Ik+iB7M93Tqu2U+aN+fmgkyjSZkGzrzdvzQBWaCYbmZJ1oNlAQEBAQEBAQYIQeA4S2O6T+h0fsdi35jwXC4vHyZZ+erFaNS0bLpOuxtxtRwbqgGJziRh4LFXPkrHLE9EblYy3vvUXGDxQAZhhDTInWq+dbdZ/x7I23KOkxdc2pSa8OqGoec5pvHYrxxH3Zrau9zv2TtbZ7ZTNMU6jHFocXMLHAETmMcwq1zUmnJeOkTuNG41qW3Y9JMY1rQ03TUcXg4yxwiJ6zHosmLiq0rFddNzv8AKSLac20XReumWyYJ1dS0piOf7vZVyrEeYO/HeVgy/jl7Lha8uCkfEPQ0rM99mpCmWzxrnO57Rd/CDiVvVw3ycLSKd+aZ7616Na2StOItN/aI7b36t2tWve1uom9UDabbzekQMHlv/epbWS/N5tsPW0RWNx3+Zhr0py+XXL0rMzOp7fG2hpIv9nocbPGXnRe6VzvnHOM1p8TzfZ8fmfi3Pfvps8PFfPv5f4dR27bcmVz2/olEMyhp1uBdm4ytUrHosHFt94wXeV3eV3vCcOqzkn16OL4pl3MY49Or2q7LkiAgICAgwTGaDWdb2ZNl51MBPnkN6DF+s7JrWDW43nbhh5oBsgP9yo53cTdbuCDLalNmDQB7ohBF1rPUIQUuqk5koIygSg6iAgICAgICAgIOLwjsd5t+JgQ/vaevwOK1OMw+ZTp3hW0bh4SrRLHEHw7wuGxJMVZFzVCFzFUWhVFdrdDHHuKtTrYc+y4MbsC179bTL3FI5axC2VTS+06VYtMtJB1gwVatprO6zqVbVi0atG2atZzjLnEnWTJS1rWndp3JWtaxqsaRlQsSoQptFQ4NYJe43WjWSs2HFOW8VhizZa46TaX0TQGjhZ6DKfXEvOtxxcd69djxxjrFY9Hlcl5vabT6uirqCAghVqtaJc4Ad5hBr+2g9Bj394EN/k6EC7Wdm5tMfpF5284eSCDrPSGLyXn9ZLvhy8kEjbGjBrfkEFT7U49cbEFJdKBKBKBKBKACg66AgICAgICAgIMOE4FB4vT2ibhwHNPQOr9J+S4/G8NyTz17evwx2rrq4QbGa5zGtaqi5igWhVGrpZ0UnbI3q+PuyYa82SsfMNJhwC13tUryjQzeTQzeTSS8o0I1a4aCSVMV3OoRM6h6TgXoVxPtNZpBiKTT1NP4iNZ9F6TgOE8mvNbvP7PO8dxXm25a9oezXQaCmtamN6TgDqnHdmgq9qe7oUnbX80bs/JBh1KoenVDRqYI+I4+iCscQwyBeOs8473ID7eeoAeaDXfXccyUEJQJQJQJQJQJQJQJQZacRtQdpAQEBAQEBAQEBBVaaDajS1wkFRMb6SPGaY0U6kcZLep/yd9VxuK4Kafep2+jFauuzmXSFzlFrFUWBQNHTbvuwNbgPP8A4V6dpbXBV3nr+bSDlg09czeQLyjRtm8htCraA0YlWrSbTqFbXisbl2eDuhhUcKtokgYsotF4nUXgZbF3uD4GMf379/o4XGcbOT7tOz3QqVT0aYYNdQ/7W/VdNzlVRg/yVnH9LTdG5uPmgg21U2f26YHfAE+OZQV1Lc89cbEGuXk5knagSgSgSgSgSgSgSgSgSgSgSgyw4jaEHeQEBAQEBAQEBAQEEalMOBBAIOYKDzmkeDhxNEiOw7LwPUtHPwNMnWvSVJpEuDVplhh7S09+XgclycvC5cfeOnuxzWYSC1VXL087CmP1egJV6/hl0PDK74iPjbSvLE9OXkTtF9YDEkBTFZlWbRC+x2SvW/tUzHbfzWjfn4Lew+H5L9Z6Q0s3H46dI6y9Rong3ZqRD6xNeps5g2DL1XZwcLTDHTv7uPn4m+Wevb2d72+BDGNaO4LYa7XqWh7s3H5IK5QJQJQJQJQJQJQJQJQJQJQJQJQJQJQSpnEbQg9Cg5um7U+m1lwwSccAcI70HH+1bR+Z8LPogfato/M+Fn0QPtW0fmfCz6IH2raPzPhZ9ED7VtH5nws+iB9q2j8z4WfRA+1bR+Z8LPogfato/M+Fn0QPtW0fmfCz6IH2raPzPhZ9ED7VtH5nws+iCFW31nCHOBHexn0QcqvY5yeWH9IaPKFhycPiv+KsImsSor8G7TWu3XEwcC5oAx71rz4fi7RuGXh8k4bc1QcEKo6dppjuaJKp/wAbj95bv/JZPZYzgxT/ABVajtkN+UrJXw/DDHbj8st+y6Gs9MgtpgnW6XHeVs0w0p+GGtfLe/4pb8rIxsygSgSgSgSgSgSgSgSgSgSgSgSgSgSgSgSgSglSPObtHqg9Ig5WnmyGbT6IOfo+gDUaCARjgdikX1rEHcXdawEkglp5mGOOeMKBU3R4N268EF12YIgxOSAzR4JPPEAgSGk8492rvQSbosmedheughpMkZzGQ70EWaO6MvAJJaBBOIMINV1GCRqwQY4tA4tBgAZDE6miT5IL22CocSGsGuoQPJBIWaiOlUc86mCBvKCxtpa3+3SY3vOLt6CFW1Pdm47OrcgqlAlAlAlAlAlAlAlAlAlAlAlAlABQJQJQJQJQJQJQJQJQTonnN94eqD06DnaYEhm0oOfRcWkOAxGtBaLQ4RAaIMwBgScMZQYFci7DWgAyAAYnvxQW2SoGh0mCXTk7L9uKCBrRIa0FsyA6cNxQV8eRdJui6SROGZnFBSJeTda50meaMN5wQZNEjpPps7gb7twQQL6I/C+of1mG/wAQgG3OybdYNTBHnmgodUJzJO1Bi8gXkC8gXkC8gXkGxo9odUYDlO+BMIiVgqOqvDDAF7sjmxOASEz0SZZmOulpfHGXDeicesQEglkUKeBF8gVLjgYx2JHoT6pva29aA2QAMRhE3urDAJHY9ULRZWDjA0vlkEzEEH/6gjVsrQaol3MaCMusDPDvQStFja0O53OABxc2DrAbmEkhGzWQPDCCYvEPywgTI8EExY2XQS4glpcCXNAGoEZnwSRmhSY19GC686HdUCZU+qPRj2Vr4LS4TUuG9G2RHoohM+qbLNTD2Yzz7paXMdsOHV3JBKunZmONR2IaHQBeaDPXicISOxPdF9npta8lzjDroukYyJT0Ftak0gucXQ2mw827+LCMknvJHow2wtLndMgNa4ARe53flgg1LW1rXkNJIGEkg7ckgU3kFlndzm+8PVB6tBo6SE3fH5INLi0Di0FdRzW5kDu69yDBJzDDGt5DB54+SCl9VvXUnupt/wBzvkgq9qaOjTbOt5Lz54IIVbW92bjsyG4IKbyBeQLyBeQLyBeQLyBeQLyBeQZDyMQcUFz7dUMS7IzgAMR14DFAfbqhIJdkZGAGOuAEETaXQROBde6ulrQSfbHmSXZiDgMQDOpBh1qeb0u6UXsBjGSCTrdUIguwiDgMR3mEGH2x5F0uwiMhMapiUEaVpe0OAdAdmMMUEm2x4F0Ow2CROo5hBH2p8tN7FoAaYGAGSCVS2VHRLjgZGQx14dfegPttQkEuyMiABjrwGKALbUkm9ic+a2DHdEIIvtLiCCZBN44DOIQZda3kEF2BAacBk3IINizaQi9fvGQACA3ANyEER4oNe1Vw5xcG3Rq+aCm8gtszuez3h6oPXoNPSLoumCc8hOpBy6trjst94y7+Lfqg1altbre7xuN3DE70FPtrh0Q1nuiDvzQUOqE4kknvQYlAlAlAlAlAlAlAlAlAlAlAlAlAlAlAlAlAlAlAlAlAlAlAlAlAlAlAlAlAlAlAlBbZTz2e+31CD2aDUtlhbU6TnjuBw3INPk/S7T96Byfpdp+9A5P0u0/egcn6XafvQOT9LtP3oHJ+l2n70Dk/S7T96Byfpdp+9A5P0u0/egcn6XafvQOT9LtP3oHJ+l2n70Dk/S7T96Byfpdp+9A5P0u0/egcn6XafvQOT9LtP3oHJ+l2n70Dk/S7T96Byfpdp+9A5P0u0/egcn6XafvQOT9LtP3oHJ+l2n70Dk/S7T96Byfpdp+9A5P0u0/egcn6XafvQOT9LtP3oHJ+l2n70Dk/S7T96Byfpdp+9A5P0u0/egcn6XafvQOT9LtP3oHJ+l2n70E6WgqTSHS/AzidSDqIP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58775" y="-800100"/>
            <a:ext cx="4238625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8200" name="Picture 8" descr="https://encrypted-tbn3.gstatic.com/images?q=tbn:ANd9GcS_wMbZ5UYIprzQvPPfhOqwqBvo8fLzR0_001Ip82owq1JQKVcq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061" y="1208325"/>
            <a:ext cx="6161057" cy="474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7762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NL" smtClean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97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06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335</TotalTime>
  <Words>45</Words>
  <Application>Microsoft Office PowerPoint</Application>
  <PresentationFormat>Diavoorstelling (4:3)</PresentationFormat>
  <Paragraphs>10</Paragraphs>
  <Slides>13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Calibri</vt:lpstr>
      <vt:lpstr>Century Gothic</vt:lpstr>
      <vt:lpstr>Wingdings 2</vt:lpstr>
      <vt:lpstr>Austin</vt:lpstr>
      <vt:lpstr>M42/O42</vt:lpstr>
      <vt:lpstr>Integrale milieucontrole</vt:lpstr>
      <vt:lpstr>PowerPoint-presentatie</vt:lpstr>
      <vt:lpstr>reguleringsketen</vt:lpstr>
      <vt:lpstr>Zet in juiste volgorde</vt:lpstr>
      <vt:lpstr>PowerPoint-presentatie</vt:lpstr>
      <vt:lpstr> </vt:lpstr>
      <vt:lpstr>PowerPoint-presentatie</vt:lpstr>
      <vt:lpstr>PowerPoint-presentatie</vt:lpstr>
      <vt:lpstr>PowerPoint-presentatie</vt:lpstr>
      <vt:lpstr>PowerPoint-presentatie</vt:lpstr>
      <vt:lpstr>Handhaving</vt:lpstr>
      <vt:lpstr>PowerPoint-presentatie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Toi</dc:creator>
  <cp:lastModifiedBy>Toine van de Sande</cp:lastModifiedBy>
  <cp:revision>34</cp:revision>
  <dcterms:created xsi:type="dcterms:W3CDTF">2014-02-02T19:40:56Z</dcterms:created>
  <dcterms:modified xsi:type="dcterms:W3CDTF">2017-05-12T07:03:41Z</dcterms:modified>
</cp:coreProperties>
</file>